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7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8865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1162050"/>
            <a:ext cx="4095750" cy="1333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多重曝光光刻</a:t>
            </a:r>
            <a:r>
              <a:rPr lang="zh-CN" alt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37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分解与配色方法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571500" y="25908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62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破碎与冲突图构建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5626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破碎算法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采用基于文献[14]的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破碎算法，将多边形特征破碎成矩形片段，允许最小重叠以减少矩形数量，优化冲突和缝合点，减轻叠加误差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8430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1188" y="19145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843088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冲突检测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2162175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通过扩大矩形边界b/2进行平面扫描，识别所有潜在冲突区域，利用动态优先搜索树加速过程，确保冲突检测效率。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3114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91188" y="3186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3114675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冲突图构建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433763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构建冲突图G=(V, E)，每个矩形对应一个顶点v，每对冲突或缝合候选的矩形间形成一条边e，权重表示冲突或缝合的重要性。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5619750" y="43862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91188" y="44577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138863" y="4386263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缝合点与冲突权重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6138863" y="4705350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缝合点赋予负权重以促进相同颜色分配，减少缝合点数量；冲突区域权重正向，反映冲突严重程度，指导颜色分配决策。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SPQR树图分割方法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SPQR树概念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SPQR树是一种数据结构，用于高效处理平面图的连通性问题，特别适用于解决双曝光光刻中的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分解难题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多重曝光光刻</a:t>
            </a:r>
            <a:r>
              <a:rPr lang="zh-CN" alt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 /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29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PWC方法设计准则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68294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1816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31869" r="31869"/>
          <a:stretch/>
        </p:blipFill>
        <p:spPr>
          <a:xfrm>
            <a:off x="6667500" y="0"/>
            <a:ext cx="2476500" cy="68294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时间复杂度考量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选择具有小时间复杂度的双色算法，确保迭代过程中的高效性，避免因算法复杂度过高而影响整体运行效率。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成本优化导向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算法应致力于即使在存在未解决冲突的情况下也能减少成本，提升解决方案的整体质量。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9241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非平面图兼容性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2432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双色冲突子图无需满足平面图条件，适应更广泛的实际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情况，增强算法的实用性和灵活性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400526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SPQR树集成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32435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利用SPQR树图分割方法，有效处理稀疏双色冲突子图，实现近线性时间复杂度下的问题求解，提高算法效率。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随机初始化策略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探索解空间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采用随机初始化策略，有效探索更宽广的解空间，提升找到更优解的可能性。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运行次数确定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基于首个运行时间t1，计算总运行次数ns，平衡运行时间和解的质量，适应多核处理器并行化需求。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避免局部最优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通过多次随机初始化，减少陷入局部最优解的风险，提高全局最优解的发现概率。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终止准则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571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5689" r="25689"/>
          <a:stretch/>
        </p:blipFill>
        <p:spPr>
          <a:xfrm>
            <a:off x="6286500" y="0"/>
            <a:ext cx="2857500" cy="5876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成本更新机制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若一迭代后成本为最小，则更新解决方案。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连续三次未更新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若解决方案连续三次迭代未被更新，算法终止。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419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4924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避免循环冲突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24351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此准则防止因解决两颜色间冲突导致另一颜色集错误反复出现。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 /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943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性能评估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9436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平均性能评价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对多个基准测试进行了60次不同随机初始化的运行，记录最小成本、平均成本、标准差及平均CPU时间。结果显示，标准差相对较小，表明方法接近全局最优解，少量运行可能已足够。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20335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1188" y="2105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2033588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线性时间复杂度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2352675"/>
            <a:ext cx="2428875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观察到PWC方法在某些实验中几乎达到线性时间复杂度，归因于冲突子图的稀疏性和SPQR树图分割法的有效应用。这使得每次迭代能在合理时间内完成。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3495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91188" y="3567112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3495675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随机初始化策略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814763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通过测量首次运行的时间，计算后续运行次数，平衡运行时间和解决方案质量。随机初始化有助于探索更广泛的解空间，提高解决方案质量。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5619750" y="47672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91188" y="48387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138863" y="4767263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终止准则设定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6138863" y="5086350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设定连续三次迭代未更新解决方案即停止的准则，避免陷入局部极小值循环，同时防止不必要的计算浪费，提高了算法效率。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与其他方法比较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成本对比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我们的方法在所有基准测试中产生的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分解质量优于先前算法，成本最多降低42.2%。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复杂</a:t>
            </a:r>
            <a:r>
              <a:rPr lang="zh-CN" alt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64484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006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30798" r="30798"/>
          <a:stretch/>
        </p:blipFill>
        <p:spPr>
          <a:xfrm>
            <a:off x="6667500" y="0"/>
            <a:ext cx="2476500" cy="64484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P/G带测试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对包含Power/Ground带的复杂45nm金属一层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进行测试，特征数量达400k，利用率高达90%。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分解效果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展示了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分解结果的一部分，验证了算法在复杂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上的有效性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高密度</a:t>
            </a: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适应性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算法成功处理了高密度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，证明了其在实际应用中的鲁棒性和效率。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381476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进一步验证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13385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通过复杂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的测试，进一步验证了PWC方法在解决多重曝光光刻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分解问题上的优势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286250" y="6881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52975" y="7453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2975" y="9929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286250" y="13168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752975" y="13739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问题定义与方法概述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52975" y="16216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286250" y="19454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752975" y="20026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</a:t>
            </a:r>
            <a:r>
              <a:rPr lang="zh-CN" alt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52975" y="22502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286250" y="25741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752975" y="26312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多重曝光光刻</a:t>
            </a:r>
            <a:r>
              <a:rPr lang="zh-CN" alt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52975" y="28789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286250" y="32027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4752975" y="32599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52975" y="35075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4286250" y="38314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4752975" y="38885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752975" y="41362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 /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研究贡献总结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实用</a:t>
            </a: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分解方法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提出了一种实用的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分解方法，利用配对着色（PWC）策略，有效解决了多重曝光光刻中的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分解问题，尤其适用于三重或更多曝光技术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现有技术再利用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我们的方法充分利用了现有的双曝光光刻技术，通过巧妙的设计，使得这些技术可以无缝过渡到更复杂的多重曝光场景中。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高效算法与策略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结合SPQR树图分割方法和随机初始化策略，显著提升了算法的运行效率和解决方案的质量，证明了方法的有效性和潜在的并行计算优势。</a:t>
            </a:r>
            <a:endParaRPr lang="en-US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并行计算潜力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571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5689" r="25689"/>
          <a:stretch/>
        </p:blipFill>
        <p:spPr>
          <a:xfrm>
            <a:off x="6286500" y="0"/>
            <a:ext cx="2857500" cy="5876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多核处理器优势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PWC方法的每次运行相互独立，易于利用多核处理器进行并行处理，显著提升效率。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任务并行性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随机初始化策略下的多次运行可同时执行，加速寻找最优解的过程。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419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4924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线性时间复杂度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24351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SPQR树图分割方法确保每轮迭代近似线性时间完成，适合并行环境下的高效运算。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333750" y="4348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05187" y="44196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333750" y="4924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预期效率提升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3333750" y="5243513"/>
            <a:ext cx="2381250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并行实施下，预期PWC方法的运行时间将大幅缩短，尤其对大规模数据集效果更佳。</a:t>
            </a:r>
            <a:endParaRPr lang="en-US" sz="9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并行计算优化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探索多核处理器环境下PWC方法的并行化，提升算法效率与处理大规模数据集的能力。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6525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1188" y="1724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652588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动态参数调整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1971675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研究自适应策略，根据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密度和冲突情况动态调整参数，进一步提高解决方案的质量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2733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91188" y="2805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2733675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扩展至更复杂工艺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052763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将PWC方法推广至四重或更多重曝光光刻，解决更小尺度下的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5619750" y="38147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91188" y="38862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138863" y="3814763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实时反馈机制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6138863" y="4133850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开发实时反馈系统，监测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分解过程中的冲突变化，及时调整策略，减少迭代次数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 /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光刻技术的发展背景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技术节点缩小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随着半导体制造技术的进步，特征尺寸不断缩小至15nm及以下，对光刻技术提出了更高要求。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5578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多重曝光光刻技术挑战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5578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3910013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27721" r="27721"/>
          <a:stretch/>
        </p:blipFill>
        <p:spPr>
          <a:xfrm>
            <a:off x="6667500" y="0"/>
            <a:ext cx="2476500" cy="55578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技术节点缩小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随着技术节点向15nm及以下发展，双曝光光刻(DPL)已不足以满足需求，促使三重曝光光刻(TPL)成为必要。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复杂度增加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TPL相较于DPL，其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分解问题更难解决，尤其是在计划图上，k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=3时无多项式时间解决方案。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9241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现有技术局限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2432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并非所有DPL技术都能直接扩展至TPL，需开发新算法应对更复杂的多色分配问题。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问题定义与方法概述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 /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分解问题公式化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特征表示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中的特征表示为多边形形状，进一步破碎为矩形，以简化后续算法处理，如平面扫描和缝合插入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冲突检测与图构建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通过计算矩形之间的最小着色间距b，构建冲突图G=(V, E)，其中顶点v代表矩形，边e表示冲突或缝合候选。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3004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着色问题公式化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61950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定义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着色问题为寻找最优颜色分配方案，以最小化单色边的权重之和，对应于MIN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k-PARTITION问题。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29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配对着色(PWC)方法简介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952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7169" r="27169"/>
          <a:stretch/>
        </p:blipFill>
        <p:spPr>
          <a:xfrm>
            <a:off x="6286500" y="0"/>
            <a:ext cx="2857500" cy="6257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PWC核心思想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将多重曝光光刻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分解问题转化为一系列并发的二色着色问题，通过迭代应用二色着色方法来优化全局k色着色方案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迭代精炼过程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每轮迭代中，对每一对颜色集执行二色着色算法，逐步提升整体解决方案的质量，直至满足终止条件。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6101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1149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优势与挑战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43401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PWC方法能无缝复用现有的双曝光技术，但需解决运行时间效率与避免陷入局部最优解的问题。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</a:t>
            </a:r>
            <a:r>
              <a:rPr lang="zh-CN" alt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 /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573</Words>
  <Application>Microsoft Office PowerPoint</Application>
  <PresentationFormat>全屏显示(16:9)</PresentationFormat>
  <Paragraphs>159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7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Danny Luk</cp:lastModifiedBy>
  <cp:revision>2</cp:revision>
  <dcterms:created xsi:type="dcterms:W3CDTF">2024-09-26T04:37:19Z</dcterms:created>
  <dcterms:modified xsi:type="dcterms:W3CDTF">2024-09-26T07:37:41Z</dcterms:modified>
</cp:coreProperties>
</file>